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5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8F972-1823-45C9-A642-4ECAE1C6E7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3A7DB6B-6653-4530-BC78-A57226A22D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661AE6-44D2-41E0-8619-D299BFFBD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C8BD89-03BD-4B81-AC94-148BF677F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E6818A-129B-4AAB-86B8-5E9DEB805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024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A2FB18-2C92-4837-A068-A05954F72C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EBD989-E974-42D7-B5E6-7FF4FAD92B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E5572B-B8FE-4BFD-8725-93BBFB248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0E4E0B5-C34E-4A22-80FD-1B9DE8AA4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157203-B9AF-4C20-A8B2-A8AC169E1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5072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E2A7ECB-434F-4D44-82C6-B4060F8502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9926A48-C50C-4263-8B5D-655A4F8B1A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7E2BE9-172A-4ED1-8AB8-EC2AAFE1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496C07-663E-45C4-BBCD-7D46226389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142DB3-725F-4C8A-AB8D-5887C0A9B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38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A6EB21-C5A1-4946-95E5-05627D08A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233E1F-4232-4DCC-94F5-94435EC5E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BB9F7A-EEF9-44FF-B552-D5592245B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2C065B-EA25-407B-B47F-BB978F47E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F168E1-E5A4-46E9-9198-8FC9755B0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3473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3392B0-9B68-4D53-836F-6CAC6736B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2A7737-61BF-4A19-A1C4-BEA6FA649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855F1BF-F66A-4D18-80D7-720E1CD9F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C1EBE1-B9F5-4F6E-A683-79B4E0C65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71BAE3-9233-43FD-A4D0-33C75CE33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3814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2C5C29-A527-45A7-B925-626D0C86D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9257BE-9935-4E3F-AB11-8FA1E37AF1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E262C09-AACE-433D-826C-9815C3E70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197E5B-4874-43EF-A8FB-59EAD6641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9AC422-AD14-4440-9B32-7B3B529F6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9A548C-BE8E-44AD-8D51-713384AE0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4416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E0CABD-0176-4012-944F-277869ED7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6C75C1-CE38-4EC9-B033-3D8FB7E3AC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2D778CE-7631-4AEE-83E9-F4459D856F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2CD242-615A-4763-9517-56ABB49FB6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4CCE046-124C-4526-8727-4279A8262F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A493859-F2EF-43A8-983C-E800F2155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1A3E658-ADAC-4D0E-9279-B55DE9F3F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A326C7E-14B4-48BC-B1E1-06A1CABD4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125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8B4C80-1BD9-43A5-B15F-CAD4D4E9B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071C6EA-5833-4BD5-B207-E3B058B99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3B363C-EE15-4E95-929B-ABF29D649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5E4DA1B-1196-406C-B2D7-D1DC061B1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554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37C5AB1-B253-421F-8280-A282C7DF4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EA98A97-0130-4D9E-A8B4-56DFF66FD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BE206E3-FB81-4ECD-BBAC-5EF4933C9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221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4D3E74-7285-48C1-83BC-94BB39D4A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83A3F3-0652-4217-B3E6-B3B4904495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3339675-5FCD-4BA6-8FFD-D5CCBC5E5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80E74E-AC21-4E64-884A-A6C40ED42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1F8F4A-8732-46A4-A34B-21386BAFF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DD60C9-CAEA-4876-80F1-786E69EE9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974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03B184-5861-4A1B-ABCE-A598FCBCB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E5EFFE0-8BD3-4D57-AC43-6474944E7B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55B1D5E-89A3-4F95-AEF0-BEB0D1D6FD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AA0E6F3-9AEE-4D2B-A3B1-A767ADCAF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11F2D6D-272F-444C-9057-F43D2DC01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256F50-E60B-400E-B589-C999FEC54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0105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3B38C6C-AD38-4A65-9AEC-4B8FD43A7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B2F9C2-7574-4FD6-8A64-0203D4923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B6E18F-193F-4C4D-960C-2A36377BB3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B7B5A-2DB0-4DD6-98AD-88712AA68E51}" type="datetimeFigureOut">
              <a:rPr lang="zh-CN" altLang="en-US" smtClean="0"/>
              <a:t>2019/4/11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5B169D-2B26-40F8-B999-F9F31C2822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7EEFE4-EE43-4590-966A-02DC5311F3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DF7A77-547B-460C-A2A6-5447915661F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107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CBC2E6B3-6E04-4CA4-817F-FBD96C36684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86371" y="381332"/>
            <a:ext cx="7885509" cy="9288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68580" tIns="34290" rIns="68580" bIns="34290" anchor="ctr" anchorCtr="0">
            <a:normAutofit/>
          </a:bodyPr>
          <a:lstStyle>
            <a:lvl1pPr defTabSz="914400" rtl="0" eaLnBrk="1" hangingPunct="1">
              <a:lnSpc>
                <a:spcPct val="90000"/>
              </a:lnSpc>
              <a:defRPr sz="4400" b="1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程序介绍</a:t>
            </a:r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62654753-AD70-4741-B445-B7FE5E2999AA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86371" y="2891951"/>
            <a:ext cx="9072245" cy="2741204"/>
          </a:xfrm>
          <a:prstGeom prst="rect">
            <a:avLst/>
          </a:prstGeom>
        </p:spPr>
        <p:txBody>
          <a:bodyPr vert="horz" wrap="square" lIns="68580" tIns="34290" rIns="68580" bIns="3429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SzPct val="100000"/>
              <a:buFont typeface="Wingdings" panose="05000000000000000000" charset="0"/>
              <a:buNone/>
            </a:pPr>
            <a:r>
              <a:rPr lang="zh-CN" altLang="en-US" sz="3200" b="1" dirty="0"/>
              <a:t>游程编码解码器：</a:t>
            </a:r>
            <a:endParaRPr lang="en-US" altLang="zh-CN" sz="3200" b="1" dirty="0"/>
          </a:p>
          <a:p>
            <a:pPr marL="0" indent="0">
              <a:buSzPct val="100000"/>
              <a:buFont typeface="Wingdings" panose="05000000000000000000" charset="0"/>
              <a:buNone/>
            </a:pPr>
            <a:r>
              <a:rPr lang="zh-CN" altLang="en-US" dirty="0"/>
              <a:t>将二值图使用游程编码进行压缩，利用</a:t>
            </a:r>
            <a:r>
              <a:rPr lang="en-US" altLang="zh-CN" dirty="0"/>
              <a:t>MIPS</a:t>
            </a:r>
            <a:r>
              <a:rPr lang="zh-CN" altLang="en-US" dirty="0"/>
              <a:t>编写一个对应的解码器，把解码后的数据送到</a:t>
            </a:r>
            <a:r>
              <a:rPr lang="en-US" altLang="zh-CN" dirty="0"/>
              <a:t>VGA</a:t>
            </a:r>
            <a:r>
              <a:rPr lang="zh-CN" altLang="en-US" dirty="0"/>
              <a:t>中进行显示</a:t>
            </a:r>
            <a:r>
              <a:rPr lang="zh-CN" altLang="zh-CN" dirty="0"/>
              <a:t>。</a:t>
            </a:r>
            <a:endParaRPr lang="zh-CN" altLang="en-US" dirty="0"/>
          </a:p>
          <a:p>
            <a:pPr marL="0" indent="0">
              <a:buSzPct val="100000"/>
              <a:buFont typeface="Wingdings" panose="05000000000000000000" charset="0"/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8514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90DAD0A-BE79-44CA-A0C3-9C5DF33A60C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29246" y="317197"/>
            <a:ext cx="7885509" cy="9288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68580" tIns="34290" rIns="68580" bIns="34290" anchor="ctr" anchorCtr="0">
            <a:normAutofit/>
          </a:bodyPr>
          <a:lstStyle>
            <a:lvl1pPr defTabSz="914400" rtl="0" eaLnBrk="1" hangingPunct="1">
              <a:lnSpc>
                <a:spcPct val="90000"/>
              </a:lnSpc>
              <a:defRPr sz="4400" b="1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外设</a:t>
            </a:r>
          </a:p>
        </p:txBody>
      </p:sp>
      <p:sp>
        <p:nvSpPr>
          <p:cNvPr id="6" name="副标题 4">
            <a:extLst>
              <a:ext uri="{FF2B5EF4-FFF2-40B4-BE49-F238E27FC236}">
                <a16:creationId xmlns:a16="http://schemas.microsoft.com/office/drawing/2014/main" id="{5ACEDE8D-6CFB-4621-B99E-349FCEE1B16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78130" y="1929130"/>
            <a:ext cx="3342640" cy="1062355"/>
          </a:xfrm>
          <a:prstGeom prst="rect">
            <a:avLst/>
          </a:prstGeom>
        </p:spPr>
        <p:txBody>
          <a:bodyPr vert="horz" wrap="square" lIns="68580" tIns="34290" rIns="68580" bIns="3429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SzPct val="100000"/>
              <a:buFont typeface="Wingdings" panose="05000000000000000000" charset="0"/>
              <a:buChar char="l"/>
            </a:pPr>
            <a:r>
              <a:rPr lang="en-US" altLang="zh-CN" sz="4000" dirty="0"/>
              <a:t>VGA</a:t>
            </a:r>
            <a:r>
              <a:rPr lang="zh-CN" altLang="en-US" sz="4000" dirty="0"/>
              <a:t>显示器</a:t>
            </a:r>
          </a:p>
          <a:p>
            <a:pPr marL="571500" indent="-571500">
              <a:buSzPct val="100000"/>
              <a:buFont typeface="Wingdings" panose="05000000000000000000" charset="0"/>
              <a:buChar char="l"/>
            </a:pPr>
            <a:endParaRPr lang="zh-CN" altLang="en-US" sz="4000" dirty="0"/>
          </a:p>
          <a:p>
            <a:pPr marL="571500" indent="-571500">
              <a:buSzPct val="100000"/>
              <a:buFont typeface="Wingdings" panose="05000000000000000000" charset="0"/>
              <a:buChar char="l"/>
            </a:pPr>
            <a:endParaRPr lang="zh-CN" altLang="en-US" sz="4000" dirty="0"/>
          </a:p>
          <a:p>
            <a:pPr marL="0" indent="0">
              <a:buSzPct val="100000"/>
              <a:buFont typeface="Wingdings" panose="05000000000000000000" charset="0"/>
              <a:buNone/>
            </a:pPr>
            <a:endParaRPr lang="zh-CN" altLang="en-US" sz="4000" dirty="0"/>
          </a:p>
        </p:txBody>
      </p:sp>
      <p:pic>
        <p:nvPicPr>
          <p:cNvPr id="7" name="图片 6" descr="IMG_20170102_192521">
            <a:extLst>
              <a:ext uri="{FF2B5EF4-FFF2-40B4-BE49-F238E27FC236}">
                <a16:creationId xmlns:a16="http://schemas.microsoft.com/office/drawing/2014/main" id="{79996BF7-F451-4ACD-8150-5FE4DD3316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6430" y="2991485"/>
            <a:ext cx="4198620" cy="3148965"/>
          </a:xfrm>
          <a:prstGeom prst="rect">
            <a:avLst/>
          </a:prstGeom>
        </p:spPr>
      </p:pic>
      <p:sp>
        <p:nvSpPr>
          <p:cNvPr id="8" name="副标题 4">
            <a:extLst>
              <a:ext uri="{FF2B5EF4-FFF2-40B4-BE49-F238E27FC236}">
                <a16:creationId xmlns:a16="http://schemas.microsoft.com/office/drawing/2014/main" id="{406629F0-6461-4CC5-A7D8-5DD958A5637E}"/>
              </a:ext>
            </a:extLst>
          </p:cNvPr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4809490" y="1929130"/>
            <a:ext cx="3342640" cy="106235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68580" tIns="34290" rIns="68580" bIns="34290" anchor="t">
            <a:noAutofit/>
          </a:bodyPr>
          <a:lstStyle>
            <a:lvl1pPr marL="257175" indent="-257175" algn="l" defTabSz="685800" rtl="0" eaLnBrk="1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0075" indent="-257175" algn="l" defTabSz="685800" rtl="0" eaLnBrk="1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42975" indent="-257175" algn="l" defTabSz="685800" rtl="0" eaLnBrk="1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43330" indent="-214630" algn="l" defTabSz="685800" rtl="0" eaLnBrk="1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86230" indent="-214630" algn="l" defTabSz="685800" rtl="0" eaLnBrk="1" latinLnBrk="0" hangingPunct="1">
              <a:lnSpc>
                <a:spcPct val="120000"/>
              </a:lnSpc>
              <a:spcBef>
                <a:spcPts val="450"/>
              </a:spcBef>
              <a:spcAft>
                <a:spcPts val="45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ClrTx/>
              <a:buSzPct val="100000"/>
              <a:buFont typeface="Wingdings" panose="05000000000000000000" charset="0"/>
              <a:buChar char="l"/>
            </a:pPr>
            <a:r>
              <a:rPr lang="zh-CN" altLang="en-US" sz="4000" kern="1200" dirty="0"/>
              <a:t>开发板</a:t>
            </a:r>
          </a:p>
          <a:p>
            <a:pPr marL="571500" indent="-571500">
              <a:buClrTx/>
              <a:buSzPct val="100000"/>
              <a:buFont typeface="Wingdings" panose="05000000000000000000" charset="0"/>
              <a:buChar char="l"/>
            </a:pPr>
            <a:endParaRPr lang="zh-CN" altLang="en-US" sz="4000" kern="1200" dirty="0"/>
          </a:p>
          <a:p>
            <a:pPr marL="571500" indent="-571500">
              <a:buClrTx/>
              <a:buSzPct val="100000"/>
              <a:buFont typeface="Wingdings" panose="05000000000000000000" charset="0"/>
              <a:buChar char="l"/>
            </a:pPr>
            <a:endParaRPr lang="zh-CN" altLang="en-US" sz="4000" kern="1200"/>
          </a:p>
          <a:p>
            <a:pPr marL="0" indent="0">
              <a:buClrTx/>
              <a:buSzPct val="100000"/>
              <a:buFont typeface="Wingdings" panose="05000000000000000000" charset="0"/>
              <a:buNone/>
            </a:pPr>
            <a:endParaRPr lang="zh-CN" altLang="en-US" sz="4000" kern="1200" dirty="0"/>
          </a:p>
        </p:txBody>
      </p:sp>
      <p:pic>
        <p:nvPicPr>
          <p:cNvPr id="9" name="图片 8" descr="IMG_20170102_192443_HHT">
            <a:extLst>
              <a:ext uri="{FF2B5EF4-FFF2-40B4-BE49-F238E27FC236}">
                <a16:creationId xmlns:a16="http://schemas.microsoft.com/office/drawing/2014/main" id="{D59A2E15-6D6C-4EBE-B6D6-12A0FF9393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325" y="2991485"/>
            <a:ext cx="4027170" cy="302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407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2F37AA4-0C2B-4A52-AE53-F025DBFBC195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486371" y="381332"/>
            <a:ext cx="7885509" cy="9288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wrap="square" lIns="68580" tIns="34290" rIns="68580" bIns="34290" anchor="ctr" anchorCtr="0">
            <a:normAutofit/>
          </a:bodyPr>
          <a:lstStyle>
            <a:lvl1pPr defTabSz="914400" rtl="0" eaLnBrk="1" hangingPunct="1">
              <a:lnSpc>
                <a:spcPct val="90000"/>
              </a:lnSpc>
              <a:defRPr sz="4400" b="1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4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演示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35B1FA-7422-44F2-8444-93EE051EE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371" y="1310132"/>
            <a:ext cx="5257800" cy="29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0B8D028C-4266-4E4F-827B-46F3B674C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953" y="3550905"/>
            <a:ext cx="5211763" cy="292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68440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8224509C-E8BC-4CEB-979F-8F6B824242A6}"/>
              </a:ext>
            </a:extLst>
          </p:cNvPr>
          <p:cNvSpPr/>
          <p:nvPr/>
        </p:nvSpPr>
        <p:spPr>
          <a:xfrm>
            <a:off x="185879" y="411928"/>
            <a:ext cx="986937" cy="5551533"/>
          </a:xfrm>
          <a:prstGeom prst="rect">
            <a:avLst/>
          </a:prstGeom>
        </p:spPr>
        <p:txBody>
          <a:bodyPr vert="wordArtVertRtl" wrap="square">
            <a:spAutoFit/>
          </a:bodyPr>
          <a:lstStyle/>
          <a:p>
            <a:r>
              <a:rPr lang="zh-CN" altLang="en-US" sz="48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程序流程图</a:t>
            </a:r>
          </a:p>
        </p:txBody>
      </p:sp>
      <p:sp>
        <p:nvSpPr>
          <p:cNvPr id="4" name="Rectangle 32">
            <a:extLst>
              <a:ext uri="{FF2B5EF4-FFF2-40B4-BE49-F238E27FC236}">
                <a16:creationId xmlns:a16="http://schemas.microsoft.com/office/drawing/2014/main" id="{9B466472-89D0-43D6-AE9B-2B3829E589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6" name="画布 5">
            <a:extLst>
              <a:ext uri="{FF2B5EF4-FFF2-40B4-BE49-F238E27FC236}">
                <a16:creationId xmlns:a16="http://schemas.microsoft.com/office/drawing/2014/main" id="{4F79A091-FBB1-4CF9-9CB7-CCB1AC8FBF09}"/>
              </a:ext>
            </a:extLst>
          </p:cNvPr>
          <p:cNvGrpSpPr>
            <a:grpSpLocks/>
          </p:cNvGrpSpPr>
          <p:nvPr/>
        </p:nvGrpSpPr>
        <p:grpSpPr bwMode="auto">
          <a:xfrm>
            <a:off x="3200399" y="108949"/>
            <a:ext cx="4351867" cy="6596651"/>
            <a:chOff x="0" y="0"/>
            <a:chExt cx="57016" cy="81775"/>
          </a:xfrm>
        </p:grpSpPr>
        <p:sp>
          <p:nvSpPr>
            <p:cNvPr id="7" name="AutoShape 31">
              <a:extLst>
                <a:ext uri="{FF2B5EF4-FFF2-40B4-BE49-F238E27FC236}">
                  <a16:creationId xmlns:a16="http://schemas.microsoft.com/office/drawing/2014/main" id="{252DEE2D-9544-44C2-BAA0-FF1C57238B46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0" y="0"/>
              <a:ext cx="57016" cy="81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AutoShape 6">
              <a:extLst>
                <a:ext uri="{FF2B5EF4-FFF2-40B4-BE49-F238E27FC236}">
                  <a16:creationId xmlns:a16="http://schemas.microsoft.com/office/drawing/2014/main" id="{2C152621-3EF2-4087-B434-2AE56F57B2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52" y="1118"/>
              <a:ext cx="7530" cy="2857"/>
            </a:xfrm>
            <a:prstGeom prst="flowChartAlternateProcess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宋体" panose="02010600030101010101" pitchFamily="2" charset="-122"/>
                </a:rPr>
                <a:t>开始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" name="Rectangle 7">
              <a:extLst>
                <a:ext uri="{FF2B5EF4-FFF2-40B4-BE49-F238E27FC236}">
                  <a16:creationId xmlns:a16="http://schemas.microsoft.com/office/drawing/2014/main" id="{C0B6CA05-606D-4C87-9B76-7547701B44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14" y="6591"/>
              <a:ext cx="10101" cy="3385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宋体" panose="02010600030101010101" pitchFamily="2" charset="-122"/>
                </a:rPr>
                <a:t>初始化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" name="AutoShape 8">
              <a:extLst>
                <a:ext uri="{FF2B5EF4-FFF2-40B4-BE49-F238E27FC236}">
                  <a16:creationId xmlns:a16="http://schemas.microsoft.com/office/drawing/2014/main" id="{C6CE7535-9CAD-434B-B7EB-98F37321768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917" y="3975"/>
              <a:ext cx="51" cy="2616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Rectangle 9">
              <a:extLst>
                <a:ext uri="{FF2B5EF4-FFF2-40B4-BE49-F238E27FC236}">
                  <a16:creationId xmlns:a16="http://schemas.microsoft.com/office/drawing/2014/main" id="{ED754585-FF7B-42A9-95D3-9B7ECB4D42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19" y="15009"/>
              <a:ext cx="14196" cy="5642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2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宋体" panose="02010600030101010101" pitchFamily="2" charset="-122"/>
                </a:rPr>
                <a:t>等待硬件中断请求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" name="AutoShape 10">
              <a:extLst>
                <a:ext uri="{FF2B5EF4-FFF2-40B4-BE49-F238E27FC236}">
                  <a16:creationId xmlns:a16="http://schemas.microsoft.com/office/drawing/2014/main" id="{9F0ED85D-5400-4313-A8E8-1F76736B17A7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919" y="9975"/>
              <a:ext cx="51" cy="5036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AutoShape 11">
              <a:extLst>
                <a:ext uri="{FF2B5EF4-FFF2-40B4-BE49-F238E27FC236}">
                  <a16:creationId xmlns:a16="http://schemas.microsoft.com/office/drawing/2014/main" id="{20D15849-F364-4ACD-A163-4FA87C0BB5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94" y="25226"/>
              <a:ext cx="14021" cy="7956"/>
            </a:xfrm>
            <a:prstGeom prst="flowChartDecision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9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宋体" panose="02010600030101010101" pitchFamily="2" charset="-122"/>
                  <a:cs typeface="宋体" panose="02010600030101010101" pitchFamily="2" charset="-122"/>
                </a:rPr>
                <a:t>判断重置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" name="AutoShape 12">
              <a:extLst>
                <a:ext uri="{FF2B5EF4-FFF2-40B4-BE49-F238E27FC236}">
                  <a16:creationId xmlns:a16="http://schemas.microsoft.com/office/drawing/2014/main" id="{19762D7A-A8E2-4B14-B240-554B87F3A85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917" y="20651"/>
              <a:ext cx="88" cy="4575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AutoShape 19">
              <a:extLst>
                <a:ext uri="{FF2B5EF4-FFF2-40B4-BE49-F238E27FC236}">
                  <a16:creationId xmlns:a16="http://schemas.microsoft.com/office/drawing/2014/main" id="{3BA1D6A6-8FEC-4CA1-B4D6-EFEBBB588B4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002" y="33185"/>
              <a:ext cx="57" cy="5543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AutoShape 11">
              <a:extLst>
                <a:ext uri="{FF2B5EF4-FFF2-40B4-BE49-F238E27FC236}">
                  <a16:creationId xmlns:a16="http://schemas.microsoft.com/office/drawing/2014/main" id="{D13CDBC1-3E5E-449A-AA70-22B0911876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41" y="66401"/>
              <a:ext cx="14021" cy="7957"/>
            </a:xfrm>
            <a:prstGeom prst="flowChartDecision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9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判断完成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7" name="Rectangle 7">
              <a:extLst>
                <a:ext uri="{FF2B5EF4-FFF2-40B4-BE49-F238E27FC236}">
                  <a16:creationId xmlns:a16="http://schemas.microsoft.com/office/drawing/2014/main" id="{8948D2A2-3E77-447B-9EF8-25866929FF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369" y="33540"/>
              <a:ext cx="7747" cy="3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restart==1</a:t>
              </a:r>
              <a:endParaRPr kumimoji="0" lang="en-US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8" name="AutoShape 12">
              <a:extLst>
                <a:ext uri="{FF2B5EF4-FFF2-40B4-BE49-F238E27FC236}">
                  <a16:creationId xmlns:a16="http://schemas.microsoft.com/office/drawing/2014/main" id="{D1C1318A-4BED-478B-A470-5036625D7AC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9919" y="43345"/>
              <a:ext cx="0" cy="4426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Rectangle 7">
              <a:extLst>
                <a:ext uri="{FF2B5EF4-FFF2-40B4-BE49-F238E27FC236}">
                  <a16:creationId xmlns:a16="http://schemas.microsoft.com/office/drawing/2014/main" id="{18C30B75-44C1-4DEE-A73E-568EB14B05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78" y="37096"/>
              <a:ext cx="7938" cy="3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restart==0</a:t>
              </a:r>
              <a:endParaRPr kumimoji="0" lang="en-US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宋体" panose="02010600030101010101" pitchFamily="2" charset="-122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" name="Rectangle 7">
              <a:extLst>
                <a:ext uri="{FF2B5EF4-FFF2-40B4-BE49-F238E27FC236}">
                  <a16:creationId xmlns:a16="http://schemas.microsoft.com/office/drawing/2014/main" id="{96E1DA67-EB39-496C-B9AF-80704BCB43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899" y="49701"/>
              <a:ext cx="10096" cy="3385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取数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1" name="Rectangle 7">
              <a:extLst>
                <a:ext uri="{FF2B5EF4-FFF2-40B4-BE49-F238E27FC236}">
                  <a16:creationId xmlns:a16="http://schemas.microsoft.com/office/drawing/2014/main" id="{F4A2E5EF-9EA4-42B8-A74F-CFDE4D055E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144" y="55733"/>
              <a:ext cx="4452" cy="3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否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2" name="Rectangle 9">
              <a:extLst>
                <a:ext uri="{FF2B5EF4-FFF2-40B4-BE49-F238E27FC236}">
                  <a16:creationId xmlns:a16="http://schemas.microsoft.com/office/drawing/2014/main" id="{198D9D2B-25BE-4668-9F30-E4BBE93FCB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89" y="38728"/>
              <a:ext cx="8941" cy="4617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200025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重置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连接符: 肘形 71">
              <a:extLst>
                <a:ext uri="{FF2B5EF4-FFF2-40B4-BE49-F238E27FC236}">
                  <a16:creationId xmlns:a16="http://schemas.microsoft.com/office/drawing/2014/main" id="{A944414E-F8B4-4167-A80E-E3822A672A46}"/>
                </a:ext>
              </a:extLst>
            </p:cNvPr>
            <p:cNvSpPr>
              <a:spLocks noChangeShapeType="1"/>
            </p:cNvSpPr>
            <p:nvPr/>
          </p:nvSpPr>
          <p:spPr bwMode="auto">
            <a:xfrm rot="10800000" flipH="1" flipV="1">
              <a:off x="12992" y="29210"/>
              <a:ext cx="6813" cy="17183"/>
            </a:xfrm>
            <a:prstGeom prst="bentConnector4">
              <a:avLst>
                <a:gd name="adj1" fmla="val -33551"/>
                <a:gd name="adj2" fmla="val 99852"/>
              </a:avLst>
            </a:prstGeom>
            <a:noFill/>
            <a:ln w="1270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AutoShape 11">
              <a:extLst>
                <a:ext uri="{FF2B5EF4-FFF2-40B4-BE49-F238E27FC236}">
                  <a16:creationId xmlns:a16="http://schemas.microsoft.com/office/drawing/2014/main" id="{5D86A1D4-3420-4072-9E56-5A6BB359FB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992" y="47517"/>
              <a:ext cx="14020" cy="7950"/>
            </a:xfrm>
            <a:prstGeom prst="flowChartDecision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indent="1143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11430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9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是否需要</a:t>
              </a:r>
              <a:endParaRPr kumimoji="0" lang="zh-CN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cs typeface="宋体" panose="02010600030101010101" pitchFamily="2" charset="-122"/>
              </a:endParaRPr>
            </a:p>
            <a:p>
              <a:pPr marL="0" marR="0" lvl="0" indent="11430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9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取数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5" name="Rectangle 7">
              <a:extLst>
                <a:ext uri="{FF2B5EF4-FFF2-40B4-BE49-F238E27FC236}">
                  <a16:creationId xmlns:a16="http://schemas.microsoft.com/office/drawing/2014/main" id="{D45429F2-B873-42A5-A059-D9037206D6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916" y="59664"/>
              <a:ext cx="10096" cy="3385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26670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解压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6" name="AutoShape 12">
              <a:extLst>
                <a:ext uri="{FF2B5EF4-FFF2-40B4-BE49-F238E27FC236}">
                  <a16:creationId xmlns:a16="http://schemas.microsoft.com/office/drawing/2014/main" id="{BF5B6454-A551-4693-8135-45110753F6FC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964" y="55467"/>
              <a:ext cx="38" cy="4197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AutoShape 12">
              <a:extLst>
                <a:ext uri="{FF2B5EF4-FFF2-40B4-BE49-F238E27FC236}">
                  <a16:creationId xmlns:a16="http://schemas.microsoft.com/office/drawing/2014/main" id="{719A059B-9E2A-4316-86DC-615B8136361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012" y="51492"/>
              <a:ext cx="5887" cy="0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Rectangle 7">
              <a:extLst>
                <a:ext uri="{FF2B5EF4-FFF2-40B4-BE49-F238E27FC236}">
                  <a16:creationId xmlns:a16="http://schemas.microsoft.com/office/drawing/2014/main" id="{C6526DC9-F568-404E-ABE6-EE9417E06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57" y="47701"/>
              <a:ext cx="5842" cy="3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是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" name="连接符: 肘形 72">
              <a:extLst>
                <a:ext uri="{FF2B5EF4-FFF2-40B4-BE49-F238E27FC236}">
                  <a16:creationId xmlns:a16="http://schemas.microsoft.com/office/drawing/2014/main" id="{0F702029-5BBA-457B-8D81-8959AC90C009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>
              <a:off x="26958" y="46047"/>
              <a:ext cx="3949" cy="18028"/>
            </a:xfrm>
            <a:prstGeom prst="bentConnector2">
              <a:avLst/>
            </a:prstGeom>
            <a:noFill/>
            <a:ln w="1270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AutoShape 12">
              <a:extLst>
                <a:ext uri="{FF2B5EF4-FFF2-40B4-BE49-F238E27FC236}">
                  <a16:creationId xmlns:a16="http://schemas.microsoft.com/office/drawing/2014/main" id="{84630AC1-846D-4603-BB1B-291B957ED78D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951" y="63049"/>
              <a:ext cx="13" cy="3352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连接符: 肘形 72">
              <a:extLst>
                <a:ext uri="{FF2B5EF4-FFF2-40B4-BE49-F238E27FC236}">
                  <a16:creationId xmlns:a16="http://schemas.microsoft.com/office/drawing/2014/main" id="{B7D3B67C-CFA3-48E7-B9BC-2BEF4DF8DA7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6962" y="51396"/>
              <a:ext cx="16033" cy="18987"/>
            </a:xfrm>
            <a:prstGeom prst="bentConnector3">
              <a:avLst>
                <a:gd name="adj1" fmla="val 114259"/>
              </a:avLst>
            </a:prstGeom>
            <a:noFill/>
            <a:ln w="1270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8" name="Rectangle 7">
              <a:extLst>
                <a:ext uri="{FF2B5EF4-FFF2-40B4-BE49-F238E27FC236}">
                  <a16:creationId xmlns:a16="http://schemas.microsoft.com/office/drawing/2014/main" id="{8836AF76-2DCE-4EC1-825C-C210EBB866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393" y="66357"/>
              <a:ext cx="4452" cy="3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否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49" name="Rectangle 7">
              <a:extLst>
                <a:ext uri="{FF2B5EF4-FFF2-40B4-BE49-F238E27FC236}">
                  <a16:creationId xmlns:a16="http://schemas.microsoft.com/office/drawing/2014/main" id="{4A05BAE9-F14D-43F5-89DB-EF5FCE3EC1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055" y="73767"/>
              <a:ext cx="5842" cy="3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zh-CN" sz="10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cs typeface="宋体" panose="02010600030101010101" pitchFamily="2" charset="-122"/>
                </a:rPr>
                <a:t>是</a:t>
              </a:r>
              <a:endPara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51" name="连接符: 肘形 72">
              <a:extLst>
                <a:ext uri="{FF2B5EF4-FFF2-40B4-BE49-F238E27FC236}">
                  <a16:creationId xmlns:a16="http://schemas.microsoft.com/office/drawing/2014/main" id="{7F5884F8-AA31-4741-9F7E-5070EFA6D1F4}"/>
                </a:ext>
              </a:extLst>
            </p:cNvPr>
            <p:cNvSpPr>
              <a:spLocks noChangeShapeType="1"/>
            </p:cNvSpPr>
            <p:nvPr/>
          </p:nvSpPr>
          <p:spPr bwMode="auto">
            <a:xfrm rot="5400000" flipH="1" flipV="1">
              <a:off x="-4782" y="42563"/>
              <a:ext cx="56528" cy="7061"/>
            </a:xfrm>
            <a:prstGeom prst="bentConnector4">
              <a:avLst>
                <a:gd name="adj1" fmla="val -4032"/>
                <a:gd name="adj2" fmla="val 418704"/>
              </a:avLst>
            </a:prstGeom>
            <a:noFill/>
            <a:ln w="12700">
              <a:solidFill>
                <a:srgbClr val="000000"/>
              </a:solidFill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056488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09"/>
  <p:tag name="KSO_WM_UNIT_TYPE" val="a"/>
  <p:tag name="KSO_WM_UNIT_INDEX" val="1"/>
  <p:tag name="KSO_WM_UNIT_ID" val="custom509_13*a*1"/>
  <p:tag name="KSO_WM_UNIT_CLEAR" val="1"/>
  <p:tag name="KSO_WM_UNIT_LAYERLEVEL" val="1"/>
  <p:tag name="KSO_WM_UNIT_VALUE" val="3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09"/>
  <p:tag name="KSO_WM_UNIT_TYPE" val="b"/>
  <p:tag name="KSO_WM_UNIT_INDEX" val="1"/>
  <p:tag name="KSO_WM_UNIT_ID" val="custom509_1*b*1"/>
  <p:tag name="KSO_WM_UNIT_CLEAR" val="1"/>
  <p:tag name="KSO_WM_UNIT_LAYERLEVEL" val="1"/>
  <p:tag name="KSO_WM_UNIT_VALUE" val="92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09"/>
  <p:tag name="KSO_WM_UNIT_TYPE" val="a"/>
  <p:tag name="KSO_WM_UNIT_INDEX" val="1"/>
  <p:tag name="KSO_WM_UNIT_ID" val="custom509_13*a*1"/>
  <p:tag name="KSO_WM_UNIT_CLEAR" val="1"/>
  <p:tag name="KSO_WM_UNIT_LAYERLEVEL" val="1"/>
  <p:tag name="KSO_WM_UNIT_VALUE" val="3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09"/>
  <p:tag name="KSO_WM_UNIT_TYPE" val="b"/>
  <p:tag name="KSO_WM_UNIT_INDEX" val="1"/>
  <p:tag name="KSO_WM_UNIT_ID" val="custom509_1*b*1"/>
  <p:tag name="KSO_WM_UNIT_CLEAR" val="1"/>
  <p:tag name="KSO_WM_UNIT_LAYERLEVEL" val="1"/>
  <p:tag name="KSO_WM_UNIT_VALUE" val="92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09"/>
  <p:tag name="KSO_WM_UNIT_TYPE" val="b"/>
  <p:tag name="KSO_WM_UNIT_INDEX" val="1"/>
  <p:tag name="KSO_WM_UNIT_ID" val="custom509_1*b*1"/>
  <p:tag name="KSO_WM_UNIT_CLEAR" val="1"/>
  <p:tag name="KSO_WM_UNIT_LAYERLEVEL" val="1"/>
  <p:tag name="KSO_WM_UNIT_VALUE" val="92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509"/>
  <p:tag name="KSO_WM_UNIT_TYPE" val="a"/>
  <p:tag name="KSO_WM_UNIT_INDEX" val="1"/>
  <p:tag name="KSO_WM_UNIT_ID" val="custom509_13*a*1"/>
  <p:tag name="KSO_WM_UNIT_CLEAR" val="1"/>
  <p:tag name="KSO_WM_UNIT_LAYERLEVEL" val="1"/>
  <p:tag name="KSO_WM_UNIT_VALUE" val="3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CPU小程序答辩</Template>
  <TotalTime>14</TotalTime>
  <Words>71</Words>
  <Application>Microsoft Office PowerPoint</Application>
  <PresentationFormat>宽屏</PresentationFormat>
  <Paragraphs>26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计算机组成原理CPU申优答辩  ——游程编码解码器</dc:title>
  <dc:creator>林 明仙</dc:creator>
  <cp:lastModifiedBy>林 明仙</cp:lastModifiedBy>
  <cp:revision>4</cp:revision>
  <dcterms:created xsi:type="dcterms:W3CDTF">2018-06-17T13:28:00Z</dcterms:created>
  <dcterms:modified xsi:type="dcterms:W3CDTF">2019-04-11T08:11:54Z</dcterms:modified>
</cp:coreProperties>
</file>

<file path=docProps/thumbnail.jpeg>
</file>